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7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</p:sldIdLst>
  <p:sldSz cx="9144000" cy="6858000" type="screen4x3"/>
  <p:notesSz cx="6858000" cy="9144000"/>
  <p:embeddedFontLst>
    <p:embeddedFont>
      <p:font typeface="Garamond" panose="02020404030301010803" pitchFamily="18" charset="0"/>
      <p:regular r:id="rId79"/>
      <p:bold r:id="rId80"/>
      <p:italic r:id="rId81"/>
      <p:boldItalic r:id="rId82"/>
    </p:embeddedFont>
    <p:embeddedFont>
      <p:font typeface="Calibri" panose="020F0502020204030204" pitchFamily="34" charset="0"/>
      <p:regular r:id="rId83"/>
      <p:bold r:id="rId84"/>
      <p:italic r:id="rId85"/>
      <p:boldItalic r:id="rId8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96" y="7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font" Target="fonts/font6.fntdata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font" Target="fonts/font1.fntdata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4.fntdata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2.fntdata"/><Relationship Id="rId85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5.fntdata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font" Target="fonts/font3.fntdata"/><Relationship Id="rId86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4e39a5d875_4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4e39a5d875_4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4e39a5d875_0_8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4e39a5d875_0_8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4e39a5d875_0_8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4e39a5d875_5_2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4e39a5d875_5_2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4e39a5d875_5_22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4db207d1f9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4db207d1f9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4db207d1f9_0_2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4e39a5d875_0_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4e39a5d875_0_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4e39a5d875_0_5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e39a5d875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4e39a5d875_0_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4e39a5d875_0_6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4e39a5d875_4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4e39a5d875_4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4db207d1f9_0_18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4db207d1f9_0_18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4db207d1f9_0_18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4db207d1f9_0_1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4db207d1f9_0_1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g4db207d1f9_0_18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4e425b696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4e425b696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4e425b696d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e39a5d875_5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4e39a5d875_5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4e39a5d875_5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4e39a5d875_0_7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4e39a5d875_0_7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4e39a5d875_0_7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4e39a5d875_5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4e39a5d875_5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4e39a5d875_5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4e39a5d875_5_2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4e39a5d875_5_2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g4e39a5d875_5_21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4e39a5d875_4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g4e39a5d875_4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4e39a5d875_5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4e39a5d875_5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g4e39a5d875_5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4e39a5d875_0_7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4e39a5d875_0_7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g4e39a5d875_0_7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4e39a5d875_0_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4e39a5d875_0_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4e39a5d875_0_6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4e39a5d875_0_7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4e39a5d875_0_7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g4e39a5d875_0_7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e39a5d875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e39a5d875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4e39a5d875_0_6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4e425b696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4e425b696d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g4e425b696d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4e39a5d875_5_2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4e39a5d875_5_2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g4e39a5d875_5_22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4e39a5d875_0_6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4e39a5d875_0_6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g4e39a5d875_0_6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4e425b696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4e425b696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g4e425b696d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4db207d1f9_0_19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4db207d1f9_0_19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g4db207d1f9_0_19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4e39a5d875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4e39a5d875_0_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g4e39a5d875_0_6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4e39a5d875_0_7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4e39a5d875_0_7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g4e39a5d875_0_7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e39a5d875_5_1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e39a5d875_5_1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4e39a5d875_5_18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4e39a5d875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4e39a5d875_0_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g4e39a5d875_0_5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4e39a5d875_0_7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4e39a5d875_0_7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g4e39a5d875_0_7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4e39a5d875_0_7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4e39a5d875_0_7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g4e39a5d875_0_7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4e425b696d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4e425b696d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g4e425b696d_0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4e39a5d875_0_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4e39a5d875_0_7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g4e39a5d875_0_7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4e39a5d875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4e39a5d875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g4e39a5d875_0_6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4db207d1f9_0_19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4db207d1f9_0_19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g4db207d1f9_0_19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db207d1f9_0_10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4db207d1f9_0_10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4db207d1f9_0_10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4e425b696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4e425b696d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g4e425b696d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4e39a5d875_0_7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4e39a5d875_0_7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g4e39a5d875_0_7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4db207d1f9_0_19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4db207d1f9_0_19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g4db207d1f9_0_19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4e425b69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4e425b696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g4e425b696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4e39a5d875_5_2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4e39a5d875_5_2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g4e39a5d875_5_22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4e39a5d875_0_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4e39a5d875_0_5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g4e39a5d875_0_5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56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4e39a5d875_0_7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g4e39a5d875_0_7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4db207d1f9_0_1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4db207d1f9_0_1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g4db207d1f9_0_19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58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4e425b696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4e425b696d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g4e425b696d_0_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59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e39a5d875_5_9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4e39a5d875_5_9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4e39a5d875_5_9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4e39a5d875_0_6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4e39a5d875_0_6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g4e39a5d875_0_6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60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4e39a5d875_0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4e39a5d875_0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g4e39a5d875_0_5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62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4e39a5d875_0_6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4e39a5d875_0_6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g4e39a5d875_0_6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63</a:t>
            </a:fld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4e425b696d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4e425b696d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g4e425b696d_0_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64</a:t>
            </a:fld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4e39a5d875_0_7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4e39a5d875_0_7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g4e39a5d875_0_7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66</a:t>
            </a:fld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4e39a5d875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4e39a5d875_0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g4e39a5d875_0_6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67</a:t>
            </a:fld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4e39a5d875_0_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4e39a5d875_0_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g4e39a5d875_0_7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68</a:t>
            </a:fld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4e39a5d875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g4e39a5d875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db207d1f9_0_19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4db207d1f9_0_19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4db207d1f9_0_19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4e39a5d875_0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4e39a5d875_0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g4e39a5d875_0_6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70</a:t>
            </a:fld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4e425b696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4e425b696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g4e425b696d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71</a:t>
            </a:fld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4e39a5d875_0_6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4e39a5d875_0_6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g4e39a5d875_0_6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72</a:t>
            </a:fld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4db207d1f9_0_1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4db207d1f9_0_1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g4db207d1f9_0_19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73</a:t>
            </a:fld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4e39a5d875_0_6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4e39a5d875_0_6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g4e39a5d875_0_6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74</a:t>
            </a:fld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4e39a5d875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4e39a5d875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g4e39a5d875_0_5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75</a:t>
            </a:fld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e39a5d875_0_6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4e39a5d875_0_6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4e39a5d875_0_6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e425b696d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4e425b696d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4e425b696d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457200" y="2020824"/>
            <a:ext cx="8229600" cy="4075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marL="3200400" lvl="6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7pPr>
            <a:lvl8pPr marL="3657600" lvl="7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marL="4114800" lvl="8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 rot="5400000">
            <a:off x="2513330" y="-36829"/>
            <a:ext cx="411734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marL="3200400" lvl="6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7pPr>
            <a:lvl8pPr marL="3657600" lvl="7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marL="4114800" lvl="8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dt" idx="10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ftr" idx="11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Google Shape;87;p12"/>
          <p:cNvCxnSpPr/>
          <p:nvPr/>
        </p:nvCxnSpPr>
        <p:spPr>
          <a:xfrm rot="5400000">
            <a:off x="4267200" y="3429000"/>
            <a:ext cx="6858000" cy="1588"/>
          </a:xfrm>
          <a:prstGeom prst="straightConnector1">
            <a:avLst/>
          </a:prstGeom>
          <a:noFill/>
          <a:ln w="12700" cap="flat" cmpd="sng">
            <a:solidFill>
              <a:srgbClr val="BBAA8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8" name="Google Shape;88;p12"/>
          <p:cNvSpPr/>
          <p:nvPr/>
        </p:nvSpPr>
        <p:spPr>
          <a:xfrm>
            <a:off x="0" y="1"/>
            <a:ext cx="76962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 rot="5400000">
            <a:off x="1257300" y="114301"/>
            <a:ext cx="5029200" cy="6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marL="3200400" lvl="6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7pPr>
            <a:lvl8pPr marL="3657600" lvl="7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marL="4114800" lvl="8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dt" idx="10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ftr" idx="11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ldNum" idx="12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 rot="5400000">
            <a:off x="5187890" y="2965511"/>
            <a:ext cx="5029200" cy="92698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AUTOLAYOUT">
    <p:bg>
      <p:bgPr>
        <a:solidFill>
          <a:srgbClr val="FFFFFF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>
            <a:off x="836400" y="4042933"/>
            <a:ext cx="7490400" cy="21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/>
          <a:lstStyle>
            <a:lvl1pPr lv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AUTOLAYOUT_1">
    <p:bg>
      <p:bgPr>
        <a:solidFill>
          <a:srgbClr val="FFFFFF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0" name="Google Shape;100;p14"/>
          <p:cNvCxnSpPr/>
          <p:nvPr/>
        </p:nvCxnSpPr>
        <p:spPr>
          <a:xfrm>
            <a:off x="858825" y="732200"/>
            <a:ext cx="7416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" name="Google Shape;101;p14"/>
          <p:cNvCxnSpPr/>
          <p:nvPr/>
        </p:nvCxnSpPr>
        <p:spPr>
          <a:xfrm>
            <a:off x="863850" y="6125800"/>
            <a:ext cx="7416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2" name="Google Shape;102;p14"/>
          <p:cNvSpPr txBox="1">
            <a:spLocks noGrp="1"/>
          </p:cNvSpPr>
          <p:nvPr>
            <p:ph type="body" idx="1"/>
          </p:nvPr>
        </p:nvSpPr>
        <p:spPr>
          <a:xfrm>
            <a:off x="814025" y="1260000"/>
            <a:ext cx="7515900" cy="43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marL="1828800" lvl="3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marL="2286000" lvl="4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marL="2743200" lvl="5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marL="3200400" lvl="6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marL="3657600" lvl="7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marL="4114800" lvl="8" indent="-2286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AUTOLAYOUT_2">
    <p:bg>
      <p:bgPr>
        <a:solidFill>
          <a:srgbClr val="FFFFFF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6" name="Google Shape;106;p15"/>
          <p:cNvCxnSpPr/>
          <p:nvPr/>
        </p:nvCxnSpPr>
        <p:spPr>
          <a:xfrm>
            <a:off x="858825" y="732200"/>
            <a:ext cx="7416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7" name="Google Shape;107;p15"/>
          <p:cNvCxnSpPr/>
          <p:nvPr/>
        </p:nvCxnSpPr>
        <p:spPr>
          <a:xfrm>
            <a:off x="863850" y="6125800"/>
            <a:ext cx="7416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8" name="Google Shape;108;p15"/>
          <p:cNvSpPr txBox="1">
            <a:spLocks noGrp="1"/>
          </p:cNvSpPr>
          <p:nvPr>
            <p:ph type="body" idx="1"/>
          </p:nvPr>
        </p:nvSpPr>
        <p:spPr>
          <a:xfrm>
            <a:off x="814025" y="1260000"/>
            <a:ext cx="7515900" cy="43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marL="2743200" lvl="5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marL="3200400" lvl="6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marL="3657600" lvl="7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marL="4114800" lvl="8" indent="-2286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AUTOLAYOUT_3">
    <p:bg>
      <p:bgPr>
        <a:solidFill>
          <a:srgbClr val="FFFFFF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2" name="Google Shape;112;p16"/>
          <p:cNvCxnSpPr/>
          <p:nvPr/>
        </p:nvCxnSpPr>
        <p:spPr>
          <a:xfrm>
            <a:off x="858825" y="732200"/>
            <a:ext cx="7416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3" name="Google Shape;113;p16"/>
          <p:cNvCxnSpPr/>
          <p:nvPr/>
        </p:nvCxnSpPr>
        <p:spPr>
          <a:xfrm>
            <a:off x="863850" y="6125800"/>
            <a:ext cx="7416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4" name="Google Shape;114;p16"/>
          <p:cNvSpPr txBox="1">
            <a:spLocks noGrp="1"/>
          </p:cNvSpPr>
          <p:nvPr>
            <p:ph type="body" idx="1"/>
          </p:nvPr>
        </p:nvSpPr>
        <p:spPr>
          <a:xfrm>
            <a:off x="814025" y="1260000"/>
            <a:ext cx="7515900" cy="43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marL="2743200" lvl="5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marL="3200400" lvl="6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marL="3657600" lvl="7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marL="4114800" lvl="8" indent="-2286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AUTOLAYOUT_4">
    <p:bg>
      <p:bgPr>
        <a:solidFill>
          <a:srgbClr val="FFFFFF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8" name="Google Shape;118;p17"/>
          <p:cNvCxnSpPr/>
          <p:nvPr/>
        </p:nvCxnSpPr>
        <p:spPr>
          <a:xfrm>
            <a:off x="858825" y="732200"/>
            <a:ext cx="7416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9" name="Google Shape;119;p17"/>
          <p:cNvCxnSpPr/>
          <p:nvPr/>
        </p:nvCxnSpPr>
        <p:spPr>
          <a:xfrm>
            <a:off x="863850" y="6125800"/>
            <a:ext cx="7416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17"/>
          <p:cNvSpPr txBox="1">
            <a:spLocks noGrp="1"/>
          </p:cNvSpPr>
          <p:nvPr>
            <p:ph type="body" idx="1"/>
          </p:nvPr>
        </p:nvSpPr>
        <p:spPr>
          <a:xfrm>
            <a:off x="814025" y="1260000"/>
            <a:ext cx="7515900" cy="43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marL="2743200" lvl="5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marL="3200400" lvl="6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marL="3657600" lvl="7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marL="4114800" lvl="8" indent="-2286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">
  <p:cSld name="AUTOLAYOUT_5">
    <p:bg>
      <p:bgPr>
        <a:solidFill>
          <a:srgbClr val="FFFFFF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4" name="Google Shape;124;p18"/>
          <p:cNvCxnSpPr/>
          <p:nvPr/>
        </p:nvCxnSpPr>
        <p:spPr>
          <a:xfrm>
            <a:off x="858825" y="732200"/>
            <a:ext cx="7416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5" name="Google Shape;125;p18"/>
          <p:cNvCxnSpPr/>
          <p:nvPr/>
        </p:nvCxnSpPr>
        <p:spPr>
          <a:xfrm>
            <a:off x="863850" y="6125800"/>
            <a:ext cx="7416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814025" y="1260000"/>
            <a:ext cx="7515900" cy="43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marL="2743200" lvl="5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marL="3200400" lvl="6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marL="3657600" lvl="7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marL="4114800" lvl="8" indent="-2286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6">
  <p:cSld name="AUTOLAYOUT_6">
    <p:bg>
      <p:bgPr>
        <a:solidFill>
          <a:srgbClr val="FFFFFF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0" name="Google Shape;130;p19"/>
          <p:cNvCxnSpPr/>
          <p:nvPr/>
        </p:nvCxnSpPr>
        <p:spPr>
          <a:xfrm>
            <a:off x="858825" y="732200"/>
            <a:ext cx="7416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1" name="Google Shape;131;p19"/>
          <p:cNvCxnSpPr/>
          <p:nvPr/>
        </p:nvCxnSpPr>
        <p:spPr>
          <a:xfrm>
            <a:off x="863850" y="6125800"/>
            <a:ext cx="7416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814025" y="1260000"/>
            <a:ext cx="7515900" cy="43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marL="2743200" lvl="5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marL="3200400" lvl="6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marL="3657600" lvl="7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marL="4114800" lvl="8" indent="-2286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7">
  <p:cSld name="AUTOLAYOUT_7">
    <p:bg>
      <p:bgPr>
        <a:solidFill>
          <a:srgbClr val="FFFFFF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6" name="Google Shape;136;p20"/>
          <p:cNvCxnSpPr/>
          <p:nvPr/>
        </p:nvCxnSpPr>
        <p:spPr>
          <a:xfrm>
            <a:off x="858825" y="732200"/>
            <a:ext cx="7416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7" name="Google Shape;137;p20"/>
          <p:cNvCxnSpPr/>
          <p:nvPr/>
        </p:nvCxnSpPr>
        <p:spPr>
          <a:xfrm>
            <a:off x="863850" y="6125800"/>
            <a:ext cx="7416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8" name="Google Shape;138;p20"/>
          <p:cNvSpPr txBox="1">
            <a:spLocks noGrp="1"/>
          </p:cNvSpPr>
          <p:nvPr>
            <p:ph type="body" idx="1"/>
          </p:nvPr>
        </p:nvSpPr>
        <p:spPr>
          <a:xfrm>
            <a:off x="814025" y="1260000"/>
            <a:ext cx="7515900" cy="43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marL="2743200" lvl="5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marL="3200400" lvl="6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marL="3657600" lvl="7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marL="4114800" lvl="8" indent="-2286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25" name="Google Shape;25;p3"/>
          <p:cNvCxnSpPr/>
          <p:nvPr/>
        </p:nvCxnSpPr>
        <p:spPr>
          <a:xfrm>
            <a:off x="0" y="2925286"/>
            <a:ext cx="9144000" cy="1588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26;p3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endParaRPr sz="1800" b="1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Garamond"/>
              <a:buNone/>
              <a:defRPr sz="1600" b="0" i="0" cap="none">
                <a:solidFill>
                  <a:srgbClr val="3F3F3F"/>
                </a:solidFill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Garamond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Garamond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Garamond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Garamond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/>
          <a:lstStyle>
            <a:lvl1pPr lvl="0" algn="ctr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Garamon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dt" idx="10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8">
  <p:cSld name="AUTOLAYOUT_8">
    <p:bg>
      <p:bgPr>
        <a:solidFill>
          <a:srgbClr val="FFFFFF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2" name="Google Shape;142;p21"/>
          <p:cNvCxnSpPr/>
          <p:nvPr/>
        </p:nvCxnSpPr>
        <p:spPr>
          <a:xfrm>
            <a:off x="858825" y="732200"/>
            <a:ext cx="7416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3" name="Google Shape;143;p21"/>
          <p:cNvCxnSpPr/>
          <p:nvPr/>
        </p:nvCxnSpPr>
        <p:spPr>
          <a:xfrm>
            <a:off x="863850" y="6125800"/>
            <a:ext cx="7416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4" name="Google Shape;144;p21"/>
          <p:cNvSpPr txBox="1">
            <a:spLocks noGrp="1"/>
          </p:cNvSpPr>
          <p:nvPr>
            <p:ph type="body" idx="1"/>
          </p:nvPr>
        </p:nvSpPr>
        <p:spPr>
          <a:xfrm>
            <a:off x="814025" y="1260000"/>
            <a:ext cx="7515900" cy="43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marL="2743200" lvl="5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marL="3200400" lvl="6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marL="3657600" lvl="7" indent="-228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marL="4114800" lvl="8" indent="-2286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34" name="Google Shape;34;p4"/>
          <p:cNvCxnSpPr/>
          <p:nvPr/>
        </p:nvCxnSpPr>
        <p:spPr>
          <a:xfrm>
            <a:off x="0" y="3921760"/>
            <a:ext cx="9144000" cy="1588"/>
          </a:xfrm>
          <a:prstGeom prst="straightConnector1">
            <a:avLst/>
          </a:prstGeom>
          <a:noFill/>
          <a:ln w="12700" cap="flat" cmpd="sng">
            <a:solidFill>
              <a:srgbClr val="34343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" name="Google Shape;35;p4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dk1"/>
          </a:solidFill>
          <a:ln w="76200" cap="flat" cmpd="thinThick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endParaRPr sz="1800" b="1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5897" cy="706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/>
          <a:lstStyle>
            <a:lvl1pPr lv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  <a:defRPr sz="1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6917" cy="397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Garamond"/>
              <a:buNone/>
              <a:defRPr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Garamond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Garamond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Garamond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Garamond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dt" idx="10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ftr" idx="11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457201" y="2020824"/>
            <a:ext cx="4023360" cy="400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marL="3200400" lvl="6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7pPr>
            <a:lvl8pPr marL="3657600" lvl="7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marL="4114800" lvl="8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2"/>
          </p:nvPr>
        </p:nvSpPr>
        <p:spPr>
          <a:xfrm>
            <a:off x="4663440" y="2020824"/>
            <a:ext cx="4023360" cy="400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marL="3200400" lvl="6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7pPr>
            <a:lvl8pPr marL="3657600" lvl="7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marL="4114800" lvl="8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dt" idx="10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ftr" idx="11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457201" y="2819400"/>
            <a:ext cx="4023360" cy="3209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marL="3200400" lvl="6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7pPr>
            <a:lvl8pPr marL="3657600" lvl="7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marL="4114800" lvl="8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2"/>
          </p:nvPr>
        </p:nvSpPr>
        <p:spPr>
          <a:xfrm>
            <a:off x="4663440" y="2816352"/>
            <a:ext cx="4023360" cy="3209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marL="3200400" lvl="6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7pPr>
            <a:lvl8pPr marL="3657600" lvl="7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marL="4114800" lvl="8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3"/>
          </p:nvPr>
        </p:nvSpPr>
        <p:spPr>
          <a:xfrm>
            <a:off x="457200" y="2020824"/>
            <a:ext cx="4023360" cy="70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Garamond"/>
              <a:buNone/>
              <a:defRPr sz="1800" b="1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Garamond"/>
              <a:buNone/>
              <a:defRPr sz="1200"/>
            </a:lvl2pPr>
            <a:lvl3pPr marL="1371600" lvl="2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000"/>
              <a:buFont typeface="Garamond"/>
              <a:buNone/>
              <a:defRPr sz="1000"/>
            </a:lvl3pPr>
            <a:lvl4pPr marL="1828800" lvl="3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900"/>
              <a:buFont typeface="Garamond"/>
              <a:buNone/>
              <a:defRPr sz="900"/>
            </a:lvl4pPr>
            <a:lvl5pPr marL="2286000" lvl="4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900"/>
              <a:buFont typeface="Garamond"/>
              <a:buNone/>
              <a:defRPr sz="900"/>
            </a:lvl5pPr>
            <a:lvl6pPr marL="2743200" lvl="5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/>
            </a:lvl6pPr>
            <a:lvl7pPr marL="3200400" lvl="6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/>
            </a:lvl8pPr>
            <a:lvl9pPr marL="4114800" lvl="8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4"/>
          </p:nvPr>
        </p:nvSpPr>
        <p:spPr>
          <a:xfrm>
            <a:off x="4663440" y="2020824"/>
            <a:ext cx="4023360" cy="70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Garamond"/>
              <a:buNone/>
              <a:defRPr sz="1800" b="1" i="0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Garamond"/>
              <a:buNone/>
              <a:defRPr sz="1200"/>
            </a:lvl2pPr>
            <a:lvl3pPr marL="1371600" lvl="2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000"/>
              <a:buFont typeface="Garamond"/>
              <a:buNone/>
              <a:defRPr sz="1000"/>
            </a:lvl3pPr>
            <a:lvl4pPr marL="1828800" lvl="3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900"/>
              <a:buFont typeface="Garamond"/>
              <a:buNone/>
              <a:defRPr sz="900"/>
            </a:lvl4pPr>
            <a:lvl5pPr marL="2286000" lvl="4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900"/>
              <a:buFont typeface="Garamond"/>
              <a:buNone/>
              <a:defRPr sz="900"/>
            </a:lvl5pPr>
            <a:lvl6pPr marL="2743200" lvl="5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/>
            </a:lvl6pPr>
            <a:lvl7pPr marL="3200400" lvl="6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/>
            </a:lvl8pPr>
            <a:lvl9pPr marL="4114800" lvl="8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dt" idx="10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ftr" idx="11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dt" idx="10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ftr" idx="11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dt" idx="10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ftr" idx="11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1485900" y="1914525"/>
            <a:ext cx="6172200" cy="351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marL="3200400" lvl="6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7pPr>
            <a:lvl8pPr marL="3657600" lvl="7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marL="4114800" lvl="8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1737360" y="5513832"/>
            <a:ext cx="566928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ctr" anchorCtr="0"/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Garamond"/>
              <a:buNone/>
              <a:defRPr sz="1200"/>
            </a:lvl2pPr>
            <a:lvl3pPr marL="1371600" lvl="2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000"/>
              <a:buFont typeface="Garamond"/>
              <a:buNone/>
              <a:defRPr sz="1000"/>
            </a:lvl3pPr>
            <a:lvl4pPr marL="1828800" lvl="3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900"/>
              <a:buFont typeface="Garamond"/>
              <a:buNone/>
              <a:defRPr sz="900"/>
            </a:lvl4pPr>
            <a:lvl5pPr marL="2286000" lvl="4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900"/>
              <a:buFont typeface="Garamond"/>
              <a:buNone/>
              <a:defRPr sz="900"/>
            </a:lvl5pPr>
            <a:lvl6pPr marL="2743200" lvl="5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/>
            </a:lvl6pPr>
            <a:lvl7pPr marL="3200400" lvl="6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/>
            </a:lvl8pPr>
            <a:lvl9pPr marL="4114800" lvl="8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ftr" idx="11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>
            <a:spLocks noGrp="1"/>
          </p:cNvSpPr>
          <p:nvPr>
            <p:ph type="pic" idx="2"/>
          </p:nvPr>
        </p:nvSpPr>
        <p:spPr>
          <a:xfrm>
            <a:off x="1852209" y="2026918"/>
            <a:ext cx="5439582" cy="3263750"/>
          </a:xfrm>
          <a:prstGeom prst="rect">
            <a:avLst/>
          </a:prstGeom>
          <a:solidFill>
            <a:schemeClr val="lt1"/>
          </a:solidFill>
          <a:ln w="69850" cap="flat" cmpd="dbl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aramond"/>
              <a:buNone/>
              <a:defRPr sz="28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aramond"/>
              <a:buNone/>
              <a:defRPr sz="2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Garamond"/>
              <a:buNone/>
              <a:defRPr sz="20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Garamond"/>
              <a:buNone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1737360" y="5516880"/>
            <a:ext cx="566928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/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aramond"/>
              <a:buNone/>
              <a:defRPr sz="1400" b="0" i="0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Garamond"/>
              <a:buNone/>
              <a:defRPr>
                <a:solidFill>
                  <a:schemeClr val="dk2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Garamond"/>
              <a:buNone/>
              <a:defRPr>
                <a:solidFill>
                  <a:schemeClr val="dk2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Garamond"/>
              <a:buNone/>
              <a:defRPr>
                <a:solidFill>
                  <a:schemeClr val="dk2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Garamond"/>
              <a:buNone/>
              <a:defRPr>
                <a:solidFill>
                  <a:schemeClr val="dk2"/>
                </a:solidFill>
              </a:defRPr>
            </a:lvl5pPr>
            <a:lvl6pPr marL="2743200" lvl="5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6pPr>
            <a:lvl7pPr marL="3200400" lvl="6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7pPr>
            <a:lvl8pPr marL="3657600" lvl="7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marL="4114800" lvl="8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dt" idx="10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ftr" idx="11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1335973"/>
            <a:ext cx="9144000" cy="552202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Garamond"/>
              <a:buNone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Garamond"/>
              <a:buNone/>
              <a:defRPr sz="1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Garamond"/>
              <a:buNone/>
              <a:defRPr sz="14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Garamond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" name="Google Shape;15;p1"/>
          <p:cNvCxnSpPr/>
          <p:nvPr/>
        </p:nvCxnSpPr>
        <p:spPr>
          <a:xfrm>
            <a:off x="0" y="1331436"/>
            <a:ext cx="9144000" cy="1588"/>
          </a:xfrm>
          <a:prstGeom prst="straightConnector1">
            <a:avLst/>
          </a:prstGeom>
          <a:noFill/>
          <a:ln w="12700" cap="flat" cmpd="sng">
            <a:solidFill>
              <a:srgbClr val="BBAA8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1"/>
          <p:cNvSpPr txBox="1"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lt1"/>
          </a:solidFill>
          <a:ln w="76200" cap="flat" cmpd="thinThick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Garamond"/>
              <a:buNone/>
              <a:defRPr sz="1800" b="1" i="0" u="none" strike="noStrike" cap="non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mc:AlternateContent xmlns:mc="http://schemas.openxmlformats.org/markup-compatibility/2006" xmlns:p14="http://schemas.microsoft.com/office/powerpoint/2010/main">
    <mc:Choice Requires="p14">
      <p:transition spd="slow" p14:dur="17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26535" y="5791200"/>
            <a:ext cx="9144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3200"/>
              <a:buFont typeface="Garamond"/>
              <a:buNone/>
            </a:pPr>
            <a:r>
              <a:rPr lang="en-US" sz="3200">
                <a:solidFill>
                  <a:srgbClr val="D9D9D9"/>
                </a:solidFill>
              </a:rPr>
              <a:t>Honoring the life, activism, and service of</a:t>
            </a:r>
            <a:endParaRPr sz="3200">
              <a:solidFill>
                <a:srgbClr val="D9D9D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3200"/>
              <a:buFont typeface="Garamond"/>
              <a:buNone/>
            </a:pPr>
            <a:r>
              <a:rPr lang="en-US" sz="3200">
                <a:solidFill>
                  <a:srgbClr val="D9D9D9"/>
                </a:solidFill>
              </a:rPr>
              <a:t> DR. MARTIN LUTHER KING JR.</a:t>
            </a:r>
            <a:endParaRPr/>
          </a:p>
        </p:txBody>
      </p:sp>
      <p:sp>
        <p:nvSpPr>
          <p:cNvPr id="151" name="Google Shape;151;p22"/>
          <p:cNvSpPr txBox="1"/>
          <p:nvPr/>
        </p:nvSpPr>
        <p:spPr>
          <a:xfrm>
            <a:off x="26535" y="0"/>
            <a:ext cx="9144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EFEFEF"/>
                </a:solidFill>
                <a:latin typeface="Garamond"/>
                <a:ea typeface="Garamond"/>
                <a:cs typeface="Garamond"/>
                <a:sym typeface="Garamond"/>
              </a:rPr>
              <a:t>UCM Day of Service 201</a:t>
            </a:r>
            <a:r>
              <a:rPr lang="en-US" sz="4400" b="1">
                <a:solidFill>
                  <a:srgbClr val="EFEFEF"/>
                </a:solidFill>
                <a:latin typeface="Garamond"/>
                <a:ea typeface="Garamond"/>
                <a:cs typeface="Garamond"/>
                <a:sym typeface="Garamond"/>
              </a:rPr>
              <a:t>9</a:t>
            </a:r>
            <a:endParaRPr sz="4400" b="1" i="0" u="none" strike="noStrike" cap="none">
              <a:solidFill>
                <a:srgbClr val="EFEFE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52" name="Google Shape;152;p2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84" y="806384"/>
            <a:ext cx="8894826" cy="4716949"/>
          </a:xfrm>
          <a:prstGeom prst="rect">
            <a:avLst/>
          </a:prstGeom>
          <a:noFill/>
          <a:ln w="114300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"/>
          <p:cNvSpPr txBox="1">
            <a:spLocks noGrp="1"/>
          </p:cNvSpPr>
          <p:nvPr>
            <p:ph type="body" idx="1"/>
          </p:nvPr>
        </p:nvSpPr>
        <p:spPr>
          <a:xfrm>
            <a:off x="814025" y="1260000"/>
            <a:ext cx="7515900" cy="4338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“I have decided to stick to love, hate is too great a burden to bear..”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/>
              <a:t>-Martin Luther King Jr.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2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2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3" name="Google Shape;223;p3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025" y="565250"/>
            <a:ext cx="8102702" cy="5609424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3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1" name="Google Shape;231;p3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025" y="565250"/>
            <a:ext cx="8102697" cy="5606224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4" descr="Image result for famous mlk quotes"/>
          <p:cNvPicPr preferRelativeResize="0"/>
          <p:nvPr/>
        </p:nvPicPr>
        <p:blipFill rotWithShape="1">
          <a:blip r:embed="rId3" cstate="email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37"/>
          <a:stretch/>
        </p:blipFill>
        <p:spPr>
          <a:xfrm>
            <a:off x="1077874" y="642000"/>
            <a:ext cx="6895349" cy="5442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5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5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5" name="Google Shape;245;p3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025" y="565250"/>
            <a:ext cx="8102702" cy="5606221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6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3" name="Google Shape;253;p3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025" y="565250"/>
            <a:ext cx="8102702" cy="5606221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7"/>
          <p:cNvSpPr txBox="1">
            <a:spLocks noGrp="1"/>
          </p:cNvSpPr>
          <p:nvPr>
            <p:ph type="body" idx="1"/>
          </p:nvPr>
        </p:nvSpPr>
        <p:spPr>
          <a:xfrm>
            <a:off x="814025" y="1260000"/>
            <a:ext cx="7515900" cy="4338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“In the end we will remember not the words of our enemies, but the silence of our friends.”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/>
              <a:t>-Martin Luther King Jr.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8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8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6" name="Google Shape;266;p3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025" y="565250"/>
            <a:ext cx="8102702" cy="5607823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9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9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4" name="Google Shape;274;p3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025" y="565250"/>
            <a:ext cx="8102702" cy="5607823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0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0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2" name="Google Shape;282;p4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025" y="565250"/>
            <a:ext cx="8102697" cy="5606224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840125" y="569450"/>
            <a:ext cx="7615200" cy="62286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000000"/>
                </a:solidFill>
              </a:rPr>
              <a:t>Over 120 hours of </a:t>
            </a:r>
            <a:r>
              <a:rPr lang="en-US" sz="7200"/>
              <a:t>service  </a:t>
            </a:r>
            <a:endParaRPr sz="7200"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 sz="7000">
              <a:solidFill>
                <a:srgbClr val="EFEFEF"/>
              </a:solidFill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EFEFEF"/>
                </a:solidFill>
              </a:rPr>
              <a:t>      </a:t>
            </a:r>
            <a:endParaRPr sz="7200"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1"/>
          <p:cNvSpPr txBox="1">
            <a:spLocks noGrp="1"/>
          </p:cNvSpPr>
          <p:nvPr>
            <p:ph type="body" idx="1"/>
          </p:nvPr>
        </p:nvSpPr>
        <p:spPr>
          <a:xfrm>
            <a:off x="814025" y="1260000"/>
            <a:ext cx="7515900" cy="4338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“Life's most persistent and urgent question is, 'What are you doing for others?” 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/>
              <a:t/>
            </a:r>
            <a:br>
              <a:rPr lang="en-US"/>
            </a:br>
            <a:r>
              <a:rPr lang="en-US"/>
              <a:t>- Martin Luther King Jr.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2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2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5" name="Google Shape;295;p4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025" y="565250"/>
            <a:ext cx="8102702" cy="5606221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3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3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3" name="Google Shape;303;p4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025" y="565250"/>
            <a:ext cx="8102701" cy="5607823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4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44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1" name="Google Shape;311;p4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025" y="565250"/>
            <a:ext cx="8102697" cy="5606224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5"/>
          <p:cNvSpPr txBox="1">
            <a:spLocks noGrp="1"/>
          </p:cNvSpPr>
          <p:nvPr>
            <p:ph type="body" idx="1"/>
          </p:nvPr>
        </p:nvSpPr>
        <p:spPr>
          <a:xfrm>
            <a:off x="814025" y="1260000"/>
            <a:ext cx="7515900" cy="4338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“Forgiveness is not an occasional act. It is a constant attitude” 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/>
              <a:t/>
            </a:r>
            <a:br>
              <a:rPr lang="en-US"/>
            </a:br>
            <a:r>
              <a:rPr lang="en-US"/>
              <a:t>- Martin Luther King Jr.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6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46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4" name="Google Shape;324;p4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025" y="565250"/>
            <a:ext cx="8102702" cy="5607823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7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47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2" name="Google Shape;332;p4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025" y="565250"/>
            <a:ext cx="8102702" cy="5604619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8"/>
          <p:cNvSpPr txBox="1">
            <a:spLocks noGrp="1"/>
          </p:cNvSpPr>
          <p:nvPr>
            <p:ph type="body" idx="1"/>
          </p:nvPr>
        </p:nvSpPr>
        <p:spPr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Garamond"/>
              <a:buNone/>
            </a:pPr>
            <a:endParaRPr sz="4000"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4000"/>
              <a:buFont typeface="Garamond"/>
              <a:buNone/>
            </a:pPr>
            <a:r>
              <a:rPr lang="en-US" sz="4000"/>
              <a:t>“Change does not roll in on the wheels of inevitability, but comes through continuous struggle.”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4000"/>
              <a:buFont typeface="Garamond"/>
              <a:buNone/>
            </a:pPr>
            <a:r>
              <a:rPr lang="en-US" sz="4000"/>
              <a:t/>
            </a:r>
            <a:br>
              <a:rPr lang="en-US" sz="4000"/>
            </a:br>
            <a:r>
              <a:rPr lang="en-US" sz="4000"/>
              <a:t>- Martin Luther King Jr. 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9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49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5" name="Google Shape;345;p4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025" y="565250"/>
            <a:ext cx="8102702" cy="5606221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0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50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3" name="Google Shape;353;p5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025" y="565250"/>
            <a:ext cx="8102702" cy="5604619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6" name="Google Shape;166;p2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025" y="565250"/>
            <a:ext cx="8102702" cy="5606221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1"/>
          <p:cNvSpPr txBox="1">
            <a:spLocks noGrp="1"/>
          </p:cNvSpPr>
          <p:nvPr>
            <p:ph type="body" idx="1"/>
          </p:nvPr>
        </p:nvSpPr>
        <p:spPr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Garamond"/>
              <a:buNone/>
            </a:pPr>
            <a:endParaRPr sz="4000"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4000"/>
              <a:buFont typeface="Garamond"/>
              <a:buNone/>
            </a:pPr>
            <a:r>
              <a:rPr lang="en-US" sz="4000"/>
              <a:t>“Injustice anywhere is a threat to justice everywhere.”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4000"/>
              <a:buFont typeface="Garamond"/>
              <a:buNone/>
            </a:pPr>
            <a:endParaRPr sz="4000"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4000"/>
              <a:buFont typeface="Garamond"/>
              <a:buNone/>
            </a:pPr>
            <a:r>
              <a:rPr lang="en-US" sz="4000"/>
              <a:t>-Martin Luther King Jr. 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2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2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6" name="Google Shape;366;p5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0"/>
          <a:stretch/>
        </p:blipFill>
        <p:spPr>
          <a:xfrm>
            <a:off x="509025" y="565250"/>
            <a:ext cx="8102702" cy="5606221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3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3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4" name="Google Shape;374;p5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025" y="565250"/>
            <a:ext cx="8102702" cy="5606224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4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54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2" name="Google Shape;382;p5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025" y="565250"/>
            <a:ext cx="8102702" cy="5606221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5"/>
          <p:cNvSpPr txBox="1">
            <a:spLocks noGrp="1"/>
          </p:cNvSpPr>
          <p:nvPr>
            <p:ph type="body" idx="1"/>
          </p:nvPr>
        </p:nvSpPr>
        <p:spPr>
          <a:xfrm>
            <a:off x="0" y="1295400"/>
            <a:ext cx="91440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Garamond"/>
              <a:buNone/>
            </a:pPr>
            <a:endParaRPr sz="4400"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4400"/>
              <a:buFont typeface="Garamond"/>
              <a:buNone/>
            </a:pPr>
            <a:r>
              <a:rPr lang="en-US" sz="4400"/>
              <a:t>“</a:t>
            </a:r>
            <a:r>
              <a:rPr lang="en-US" sz="4000"/>
              <a:t>A genuine leader is not a searcher for consensus but a molder of consensus.” </a:t>
            </a:r>
            <a:br>
              <a:rPr lang="en-US" sz="4000"/>
            </a:br>
            <a:endParaRPr sz="4000"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4000"/>
              <a:buFont typeface="Garamond"/>
              <a:buNone/>
            </a:pPr>
            <a:r>
              <a:rPr lang="en-US" sz="4000"/>
              <a:t>-Martin Luther King Jr. 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6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6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5" name="Google Shape;395;p5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025" y="565250"/>
            <a:ext cx="8102702" cy="5606221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7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7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3" name="Google Shape;403;p5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025" y="565250"/>
            <a:ext cx="8102702" cy="5607823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8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58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1" name="Google Shape;411;p5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025" y="565250"/>
            <a:ext cx="8102702" cy="5606549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9"/>
          <p:cNvSpPr txBox="1">
            <a:spLocks noGrp="1"/>
          </p:cNvSpPr>
          <p:nvPr>
            <p:ph type="body" idx="1"/>
          </p:nvPr>
        </p:nvSpPr>
        <p:spPr>
          <a:xfrm>
            <a:off x="0" y="1371600"/>
            <a:ext cx="91440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Garamond"/>
              <a:buNone/>
            </a:pPr>
            <a:r>
              <a:rPr lang="en-US" sz="4000"/>
              <a:t> 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4000"/>
              <a:buFont typeface="Garamond"/>
              <a:buNone/>
            </a:pPr>
            <a:endParaRPr sz="4000"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4000"/>
              <a:buFont typeface="Garamond"/>
              <a:buNone/>
            </a:pPr>
            <a:r>
              <a:rPr lang="en-US" sz="4000"/>
              <a:t>“I have decided to stick with love. Hate is too great a burden to bear.”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4000"/>
              <a:buFont typeface="Garamond"/>
              <a:buNone/>
            </a:pPr>
            <a:endParaRPr sz="4000"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4000"/>
              <a:buFont typeface="Garamond"/>
              <a:buNone/>
            </a:pPr>
            <a:r>
              <a:rPr lang="en-US" sz="4000"/>
              <a:t>- Martin Luther King Jr. 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0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60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4" name="Google Shape;424;p6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025" y="565250"/>
            <a:ext cx="8102702" cy="5606221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1565250" y="2235250"/>
            <a:ext cx="6013500" cy="35589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000000"/>
                </a:solidFill>
              </a:rPr>
              <a:t>48</a:t>
            </a:r>
            <a:r>
              <a:rPr lang="en-US" sz="7200">
                <a:solidFill>
                  <a:srgbClr val="999999"/>
                </a:solidFill>
              </a:rPr>
              <a:t> </a:t>
            </a:r>
            <a:endParaRPr sz="7200">
              <a:solidFill>
                <a:srgbClr val="999999"/>
              </a:solidFill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7000">
                <a:solidFill>
                  <a:srgbClr val="EFEFEF"/>
                </a:solidFill>
              </a:rPr>
              <a:t>Volunteers</a:t>
            </a:r>
            <a:endParaRPr sz="7000">
              <a:solidFill>
                <a:srgbClr val="EFEFEF"/>
              </a:solidFill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EFEFEF"/>
                </a:solidFill>
              </a:rPr>
              <a:t>      </a:t>
            </a:r>
            <a:endParaRPr sz="7200"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1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61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2" name="Google Shape;432;p6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1925" y="565250"/>
            <a:ext cx="5470474" cy="5606226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2"/>
          <p:cNvSpPr txBox="1">
            <a:spLocks noGrp="1"/>
          </p:cNvSpPr>
          <p:nvPr>
            <p:ph type="body" idx="1"/>
          </p:nvPr>
        </p:nvSpPr>
        <p:spPr>
          <a:xfrm>
            <a:off x="0" y="1295400"/>
            <a:ext cx="91440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Garamond"/>
              <a:buNone/>
            </a:pPr>
            <a:endParaRPr sz="4000"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4000"/>
              <a:buFont typeface="Garamond"/>
              <a:buNone/>
            </a:pPr>
            <a:endParaRPr sz="4000"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4000"/>
              <a:buFont typeface="Garamond"/>
              <a:buNone/>
            </a:pPr>
            <a:r>
              <a:rPr lang="en-US" sz="4000"/>
              <a:t> “Life’s most persistent and urgent question is, ‘What are you doing for others?'”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4000"/>
              <a:buFont typeface="Garamond"/>
              <a:buNone/>
            </a:pPr>
            <a:endParaRPr sz="4000"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4000"/>
              <a:buFont typeface="Garamond"/>
              <a:buNone/>
            </a:pPr>
            <a:r>
              <a:rPr lang="en-US" sz="4000"/>
              <a:t>-Martin Luther King Jr. 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63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63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5" name="Google Shape;445;p6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025" y="565250"/>
            <a:ext cx="8102702" cy="5604619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4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64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3" name="Google Shape;453;p6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3525" y="530425"/>
            <a:ext cx="4879051" cy="5744701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65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65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1" name="Google Shape;461;p6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025" y="565250"/>
            <a:ext cx="8102702" cy="5606224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6"/>
          <p:cNvSpPr txBox="1">
            <a:spLocks noGrp="1"/>
          </p:cNvSpPr>
          <p:nvPr>
            <p:ph type="body" idx="1"/>
          </p:nvPr>
        </p:nvSpPr>
        <p:spPr>
          <a:xfrm>
            <a:off x="814025" y="1260000"/>
            <a:ext cx="7515900" cy="4338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“Our lives begin to end the day we become silent about things that matter.”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/>
              <a:t>- Martin Luther King Jr. 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67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67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4" name="Google Shape;474;p6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88"/>
          <a:stretch/>
        </p:blipFill>
        <p:spPr>
          <a:xfrm>
            <a:off x="2020100" y="594800"/>
            <a:ext cx="5043849" cy="5769902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8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68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2" name="Google Shape;482;p6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025" y="565250"/>
            <a:ext cx="8102702" cy="5606221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9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69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0" name="Google Shape;490;p6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025" y="565250"/>
            <a:ext cx="8102702" cy="5607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70"/>
          <p:cNvSpPr txBox="1">
            <a:spLocks noGrp="1"/>
          </p:cNvSpPr>
          <p:nvPr>
            <p:ph type="body" idx="1"/>
          </p:nvPr>
        </p:nvSpPr>
        <p:spPr>
          <a:xfrm>
            <a:off x="814025" y="1260000"/>
            <a:ext cx="7515900" cy="4338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“The ultimate measure of a man is not where he stands in moments of comfort and convenience, but where he stands at times of challenge and controversy.”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b="1"/>
              <a:t>-</a:t>
            </a:r>
            <a:r>
              <a:rPr lang="en-US"/>
              <a:t>Martin Luther King Jr.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0" name="Google Shape;180;p2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275" y="520425"/>
            <a:ext cx="8329999" cy="5865099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71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71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3" name="Google Shape;503;p7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0"/>
          <a:stretch/>
        </p:blipFill>
        <p:spPr>
          <a:xfrm>
            <a:off x="509025" y="565250"/>
            <a:ext cx="8102702" cy="5606221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72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72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1" name="Google Shape;511;p7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025" y="565250"/>
            <a:ext cx="8102702" cy="5606221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3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73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9" name="Google Shape;519;p7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98" b="-1198"/>
          <a:stretch/>
        </p:blipFill>
        <p:spPr>
          <a:xfrm>
            <a:off x="2223550" y="460450"/>
            <a:ext cx="4467001" cy="5937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74"/>
          <p:cNvSpPr txBox="1">
            <a:spLocks noGrp="1"/>
          </p:cNvSpPr>
          <p:nvPr>
            <p:ph type="body" idx="1"/>
          </p:nvPr>
        </p:nvSpPr>
        <p:spPr>
          <a:xfrm>
            <a:off x="814025" y="1260000"/>
            <a:ext cx="7515900" cy="4338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“Change does not roll in on the wheels of inevitability, but comes through continuous struggle.”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/>
              <a:t>-Martin Luther King Jr. 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75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75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2" name="Google Shape;532;p7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025" y="565250"/>
            <a:ext cx="8102702" cy="5606221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76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76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0" name="Google Shape;540;p7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025" y="565250"/>
            <a:ext cx="8102702" cy="5606224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77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77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8" name="Google Shape;548;p7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025" y="565250"/>
            <a:ext cx="8102702" cy="5606221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78"/>
          <p:cNvSpPr txBox="1">
            <a:spLocks noGrp="1"/>
          </p:cNvSpPr>
          <p:nvPr>
            <p:ph type="body" idx="1"/>
          </p:nvPr>
        </p:nvSpPr>
        <p:spPr>
          <a:xfrm>
            <a:off x="814025" y="1260000"/>
            <a:ext cx="7515900" cy="4338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“Whatever affects one directly, affects all indirectly. I can never be what I ought to be until you are what you ought to be.”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/>
              <a:t>-Martin Luther King Jr. 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79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79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1" name="Google Shape;561;p7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025" y="565250"/>
            <a:ext cx="8102702" cy="5603018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80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80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9" name="Google Shape;569;p8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025" y="565250"/>
            <a:ext cx="8102703" cy="5606222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>
            <a:spLocks noGrp="1"/>
          </p:cNvSpPr>
          <p:nvPr>
            <p:ph type="title"/>
          </p:nvPr>
        </p:nvSpPr>
        <p:spPr>
          <a:xfrm>
            <a:off x="1710875" y="1456400"/>
            <a:ext cx="5873700" cy="31263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000000"/>
                </a:solidFill>
              </a:rPr>
              <a:t>6 Volunteer</a:t>
            </a:r>
            <a:r>
              <a:rPr lang="en-US" sz="7200">
                <a:solidFill>
                  <a:srgbClr val="EFEFEF"/>
                </a:solidFill>
              </a:rPr>
              <a:t> Sites</a:t>
            </a:r>
            <a:r>
              <a:rPr lang="en-US" sz="7200">
                <a:solidFill>
                  <a:srgbClr val="000000"/>
                </a:solidFill>
              </a:rPr>
              <a:t> </a:t>
            </a:r>
            <a:endParaRPr sz="7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81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81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7" name="Google Shape;577;p8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025" y="565250"/>
            <a:ext cx="8102702" cy="5606221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82"/>
          <p:cNvSpPr txBox="1">
            <a:spLocks noGrp="1"/>
          </p:cNvSpPr>
          <p:nvPr>
            <p:ph type="body" idx="1"/>
          </p:nvPr>
        </p:nvSpPr>
        <p:spPr>
          <a:xfrm>
            <a:off x="814025" y="1260000"/>
            <a:ext cx="7515900" cy="4338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“There comes a time when one must take a position that is neither safe, nor politic, nor popular, but he must take it because conscience tells him it is right.”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/>
              <a:t>-Martin Luther King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83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83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0" name="Google Shape;590;p8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025" y="565250"/>
            <a:ext cx="8102702" cy="5606221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84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84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8" name="Google Shape;598;p8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025" y="565250"/>
            <a:ext cx="8102702" cy="5606221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85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85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6" name="Google Shape;606;p8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275" y="1087725"/>
            <a:ext cx="7233053" cy="5004528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86"/>
          <p:cNvSpPr txBox="1">
            <a:spLocks noGrp="1"/>
          </p:cNvSpPr>
          <p:nvPr>
            <p:ph type="body" idx="1"/>
          </p:nvPr>
        </p:nvSpPr>
        <p:spPr>
          <a:xfrm>
            <a:off x="814025" y="1260000"/>
            <a:ext cx="7515900" cy="4338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“If you can’t fly then run, if you can’t run then walk, if you can’t walk then crawl, but whatever you do you have to keep moving forward.”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/>
              <a:t>-Martin Luther King Jr. 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87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87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9" name="Google Shape;619;p8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025" y="565250"/>
            <a:ext cx="8102702" cy="5604619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88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88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7" name="Google Shape;627;p8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025" y="565250"/>
            <a:ext cx="8102702" cy="5606221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89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89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5" name="Google Shape;635;p8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025" y="565250"/>
            <a:ext cx="8102702" cy="5604619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90"/>
          <p:cNvSpPr txBox="1">
            <a:spLocks noGrp="1"/>
          </p:cNvSpPr>
          <p:nvPr>
            <p:ph type="body" idx="1"/>
          </p:nvPr>
        </p:nvSpPr>
        <p:spPr>
          <a:xfrm>
            <a:off x="814025" y="1260000"/>
            <a:ext cx="7515900" cy="4338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“Let no man pull you low enough to hate him.”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/>
              <a:t>-Martin Luther King Jr.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8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2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025" y="565250"/>
            <a:ext cx="8102702" cy="5609321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91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91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8" name="Google Shape;648;p9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3525" y="530425"/>
            <a:ext cx="4877658" cy="5744701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92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92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6" name="Google Shape;656;p9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025" y="565250"/>
            <a:ext cx="8102702" cy="5606221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93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93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4" name="Google Shape;664;p9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950" y="393950"/>
            <a:ext cx="5299875" cy="5777551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94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94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2" name="Google Shape;672;p9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00" y="838275"/>
            <a:ext cx="7668299" cy="5445949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95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95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0" name="Google Shape;680;p9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025" y="565250"/>
            <a:ext cx="8102702" cy="5606221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96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96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8" name="Google Shape;688;p9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975" y="525125"/>
            <a:ext cx="7712148" cy="5742124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97"/>
          <p:cNvSpPr txBox="1">
            <a:spLocks noGrp="1"/>
          </p:cNvSpPr>
          <p:nvPr>
            <p:ph type="body" idx="1"/>
          </p:nvPr>
        </p:nvSpPr>
        <p:spPr>
          <a:xfrm>
            <a:off x="814050" y="1260000"/>
            <a:ext cx="7515900" cy="4338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Special thank you to everyone who participated and made contributions to the MLK Day of Service.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/>
              <a:t>Always remember to lead with love. 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9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2" name="Google Shape;202;p2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5000" y="483438"/>
            <a:ext cx="5334001" cy="5891123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 txBox="1">
            <a:spLocks noGrp="1"/>
          </p:cNvSpPr>
          <p:nvPr>
            <p:ph type="title"/>
          </p:nvPr>
        </p:nvSpPr>
        <p:spPr>
          <a:xfrm>
            <a:off x="2529052" y="3367246"/>
            <a:ext cx="4086000" cy="706800"/>
          </a:xfrm>
          <a:prstGeom prst="rect">
            <a:avLst/>
          </a:prstGeom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0"/>
          <p:cNvSpPr txBox="1">
            <a:spLocks noGrp="1"/>
          </p:cNvSpPr>
          <p:nvPr>
            <p:ph type="subTitle" idx="1"/>
          </p:nvPr>
        </p:nvSpPr>
        <p:spPr>
          <a:xfrm>
            <a:off x="2518542" y="4084577"/>
            <a:ext cx="4107000" cy="397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0" name="Google Shape;210;p3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025" y="1198649"/>
            <a:ext cx="8102700" cy="4972824"/>
          </a:xfrm>
          <a:prstGeom prst="rect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439</Words>
  <Application>Microsoft Office PowerPoint</Application>
  <PresentationFormat>On-screen Show (4:3)</PresentationFormat>
  <Paragraphs>135</Paragraphs>
  <Slides>76</Slides>
  <Notes>76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0" baseType="lpstr">
      <vt:lpstr>Arial</vt:lpstr>
      <vt:lpstr>Garamond</vt:lpstr>
      <vt:lpstr>Calibri</vt:lpstr>
      <vt:lpstr>BlackTie</vt:lpstr>
      <vt:lpstr>Honoring the life, activism, and service of  DR. MARTIN LUTHER KING JR.</vt:lpstr>
      <vt:lpstr>Over 120 hours of service          </vt:lpstr>
      <vt:lpstr>PowerPoint Presentation</vt:lpstr>
      <vt:lpstr>48  Volunteers       </vt:lpstr>
      <vt:lpstr>PowerPoint Presentation</vt:lpstr>
      <vt:lpstr>6 Volunteer Sites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Honoring the life, activism, and service of  DR. MARTIN LUTHER KING JR.</dc:title>
  <dc:creator>Kevin Sneed</dc:creator>
  <cp:lastModifiedBy>Windows User</cp:lastModifiedBy>
  <cp:revision>2</cp:revision>
  <dcterms:modified xsi:type="dcterms:W3CDTF">2019-03-12T21:29:03Z</dcterms:modified>
</cp:coreProperties>
</file>